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16778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2071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4839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6563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9946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2415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653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2460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3194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6734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7735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4015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79" y="548680"/>
            <a:ext cx="8604448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06179" y="1678980"/>
            <a:ext cx="84583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smtClean="0"/>
              <a:t>جامعة بنها </a:t>
            </a:r>
          </a:p>
          <a:p>
            <a:r>
              <a:rPr lang="ar-EG" sz="3600" b="1" dirty="0" smtClean="0"/>
              <a:t>كلية الزراعة </a:t>
            </a:r>
          </a:p>
          <a:p>
            <a:r>
              <a:rPr lang="ar-EG" sz="3600" b="1" dirty="0" smtClean="0"/>
              <a:t>قسم الوراثة والهندسة الوراثية </a:t>
            </a:r>
          </a:p>
          <a:p>
            <a:r>
              <a:rPr lang="ar-EG" sz="3600" b="1" dirty="0" smtClean="0"/>
              <a:t>العام الجامعى : 2019/2020</a:t>
            </a:r>
          </a:p>
          <a:p>
            <a:r>
              <a:rPr lang="ar-EG" sz="3600" b="1" dirty="0" smtClean="0"/>
              <a:t>المقرر: وراثة عام (الجزء العملى )</a:t>
            </a:r>
          </a:p>
          <a:p>
            <a:r>
              <a:rPr lang="ar-EG" sz="3600" b="1" dirty="0" smtClean="0"/>
              <a:t>الفرقة الاولى شعبة عامة</a:t>
            </a:r>
          </a:p>
          <a:p>
            <a:r>
              <a:rPr lang="ar-EG" sz="3600" b="1" dirty="0" smtClean="0"/>
              <a:t>القائم بالتدريس العملى :ا/ميادة يوسف السيد</a:t>
            </a:r>
            <a:endParaRPr lang="ar-EG" sz="3600" b="1" dirty="0"/>
          </a:p>
        </p:txBody>
      </p:sp>
    </p:spTree>
    <p:extLst>
      <p:ext uri="{BB962C8B-B14F-4D97-AF65-F5344CB8AC3E}">
        <p14:creationId xmlns:p14="http://schemas.microsoft.com/office/powerpoint/2010/main" val="335158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574" y="797510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280574" y="404664"/>
            <a:ext cx="87129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https://fagrbuedu-my.sharepoint.com/:b:/g/personal/mayada_elsayed_fagr_bu_edu_eg/ETs08YKnU0NKvXfPsDXNLkABzx3ft5wlWAsBSf5SZO4SLA?e=aWNf8C</a:t>
            </a:r>
            <a:endParaRPr lang="ar-EG" sz="3200" b="1" dirty="0"/>
          </a:p>
        </p:txBody>
      </p:sp>
    </p:spTree>
    <p:extLst>
      <p:ext uri="{BB962C8B-B14F-4D97-AF65-F5344CB8AC3E}">
        <p14:creationId xmlns:p14="http://schemas.microsoft.com/office/powerpoint/2010/main" val="3377397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المغربى</dc:creator>
  <cp:lastModifiedBy>المغربى</cp:lastModifiedBy>
  <cp:revision>3</cp:revision>
  <dcterms:created xsi:type="dcterms:W3CDTF">2020-04-08T16:49:47Z</dcterms:created>
  <dcterms:modified xsi:type="dcterms:W3CDTF">2020-04-08T17:10:56Z</dcterms:modified>
</cp:coreProperties>
</file>